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5" autoAdjust="0"/>
    <p:restoredTop sz="94660"/>
  </p:normalViewPr>
  <p:slideViewPr>
    <p:cSldViewPr snapToGrid="0">
      <p:cViewPr varScale="1">
        <p:scale>
          <a:sx n="79" d="100"/>
          <a:sy n="79" d="100"/>
        </p:scale>
        <p:origin x="54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emf"/></Relationships>
</file>

<file path=ppt/media/image1.jp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77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336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92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08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2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593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6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048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589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08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3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E9FDB4-1ED3-4448-94FC-CE5C1EF35951}" type="datetimeFigureOut">
              <a:rPr lang="en-US" smtClean="0"/>
              <a:t>6/29/2023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2CEE85-9963-42E5-816F-B27FE13A9F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499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/>
          <p:cNvSpPr/>
          <p:nvPr/>
        </p:nvSpPr>
        <p:spPr>
          <a:xfrm>
            <a:off x="2484783" y="6221896"/>
            <a:ext cx="457199" cy="2038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0" y="1"/>
            <a:ext cx="12192000" cy="6858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FBI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749" y="2464488"/>
            <a:ext cx="769063" cy="57605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733859" y="3199360"/>
            <a:ext cx="5644828" cy="35822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0843" y="2464488"/>
            <a:ext cx="671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PREA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0" y="685801"/>
            <a:ext cx="12192000" cy="2584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847374" y="377263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chemeClr val="bg1"/>
                </a:solidFill>
              </a:rPr>
              <a:t>Partner</a:t>
            </a:r>
            <a:endParaRPr lang="en-US" sz="800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/>
          <p:cNvCxnSpPr>
            <a:stCxn id="8" idx="1"/>
          </p:cNvCxnSpPr>
          <p:nvPr/>
        </p:nvCxnSpPr>
        <p:spPr>
          <a:xfrm>
            <a:off x="2733859" y="3378472"/>
            <a:ext cx="5734280" cy="0"/>
          </a:xfrm>
          <a:prstGeom prst="line">
            <a:avLst/>
          </a:prstGeom>
          <a:ln w="28575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4834632" y="3716401"/>
            <a:ext cx="2927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JFK.BULLET.SHOOTER.”PENG”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862114" y="2067924"/>
            <a:ext cx="671190" cy="4754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389345" y="1244402"/>
            <a:ext cx="671190" cy="47549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5551303" y="1655616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187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4989443" y="2305671"/>
            <a:ext cx="208266" cy="158817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305735" y="2067924"/>
            <a:ext cx="143959" cy="237747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5197654" y="2147709"/>
            <a:ext cx="180061" cy="17940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5533304" y="1321904"/>
            <a:ext cx="191636" cy="160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5573587" y="1463881"/>
            <a:ext cx="191636" cy="160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5709688" y="1428425"/>
            <a:ext cx="191636" cy="160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5732486" y="1303636"/>
            <a:ext cx="191636" cy="160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6331226" y="2327113"/>
            <a:ext cx="775252" cy="614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>
            <a:endCxn id="8" idx="2"/>
          </p:cNvCxnSpPr>
          <p:nvPr/>
        </p:nvCxnSpPr>
        <p:spPr>
          <a:xfrm flipH="1" flipV="1">
            <a:off x="5556273" y="3557584"/>
            <a:ext cx="176213" cy="179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5287684" y="2504621"/>
            <a:ext cx="381721" cy="12320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4" idx="0"/>
          </p:cNvCxnSpPr>
          <p:nvPr/>
        </p:nvCxnSpPr>
        <p:spPr>
          <a:xfrm flipV="1">
            <a:off x="6298334" y="2752515"/>
            <a:ext cx="221736" cy="9638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106478" y="4214191"/>
            <a:ext cx="2991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IMPORT</a:t>
            </a:r>
            <a:r>
              <a:rPr lang="en-US" dirty="0" smtClean="0"/>
              <a:t> </a:t>
            </a:r>
            <a:r>
              <a:rPr lang="en-US" strike="sngStrike" dirty="0" smtClean="0"/>
              <a:t>visa</a:t>
            </a:r>
            <a:r>
              <a:rPr lang="en-US" dirty="0" smtClean="0"/>
              <a:t> </a:t>
            </a:r>
            <a:r>
              <a:rPr lang="en-US" strike="sngStrike" dirty="0" err="1" smtClean="0"/>
              <a:t>employe.peng</a:t>
            </a:r>
            <a:r>
              <a:rPr lang="en-US" strike="sngStrike" dirty="0" smtClean="0"/>
              <a:t>.?</a:t>
            </a:r>
            <a:endParaRPr lang="en-US" strike="sngStrike" dirty="0"/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5369" y="2747290"/>
            <a:ext cx="431730" cy="323381"/>
          </a:xfrm>
          <a:prstGeom prst="rect">
            <a:avLst/>
          </a:prstGeom>
        </p:spPr>
      </p:pic>
      <p:cxnSp>
        <p:nvCxnSpPr>
          <p:cNvPr id="35" name="Straight Connector 34"/>
          <p:cNvCxnSpPr/>
          <p:nvPr/>
        </p:nvCxnSpPr>
        <p:spPr>
          <a:xfrm>
            <a:off x="2941982" y="2649154"/>
            <a:ext cx="1244971" cy="4709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639349" y="2103485"/>
            <a:ext cx="29331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  </a:t>
            </a:r>
            <a:r>
              <a:rPr lang="en-US" strike="sngStrike" dirty="0" err="1" smtClean="0"/>
              <a:t>angela</a:t>
            </a:r>
            <a:r>
              <a:rPr lang="en-US" dirty="0" smtClean="0"/>
              <a:t>(HOMCEI:CHANLEOR)</a:t>
            </a:r>
          </a:p>
          <a:p>
            <a:r>
              <a:rPr lang="en-US" strike="sngStrike" dirty="0" err="1" smtClean="0"/>
              <a:t>Gorbahce</a:t>
            </a:r>
            <a:r>
              <a:rPr lang="en-US" strike="sngStrike" dirty="0" smtClean="0"/>
              <a:t>(</a:t>
            </a:r>
            <a:r>
              <a:rPr lang="en-US" strike="sngStrike" dirty="0" err="1" smtClean="0"/>
              <a:t>seitz</a:t>
            </a:r>
            <a:r>
              <a:rPr lang="en-US" strike="sngStrike" dirty="0" smtClean="0"/>
              <a:t>)</a:t>
            </a:r>
            <a:endParaRPr lang="en-US" strike="sngStrike" dirty="0"/>
          </a:p>
        </p:txBody>
      </p:sp>
      <p:sp>
        <p:nvSpPr>
          <p:cNvPr id="38" name="TextBox 37"/>
          <p:cNvSpPr txBox="1"/>
          <p:nvPr/>
        </p:nvSpPr>
        <p:spPr>
          <a:xfrm>
            <a:off x="1287456" y="4038842"/>
            <a:ext cx="3473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!HOMICIDE:LUX</a:t>
            </a:r>
            <a:r>
              <a:rPr lang="en-US" strike="sngStrike" dirty="0" smtClean="0"/>
              <a:t>(</a:t>
            </a:r>
            <a:r>
              <a:rPr lang="en-US" strike="sngStrike" dirty="0" err="1" smtClean="0"/>
              <a:t>ddr</a:t>
            </a:r>
            <a:r>
              <a:rPr lang="en-US" strike="sngStrike" dirty="0" smtClean="0"/>
              <a:t>)</a:t>
            </a:r>
          </a:p>
          <a:p>
            <a:r>
              <a:rPr lang="en-US" dirty="0" smtClean="0"/>
              <a:t>!HOMICIDE:IS-A-BELL</a:t>
            </a:r>
            <a:r>
              <a:rPr lang="en-US" strike="sngStrike" dirty="0" smtClean="0"/>
              <a:t>(soviet union)</a:t>
            </a:r>
            <a:endParaRPr lang="en-US" strike="sngStrike" dirty="0"/>
          </a:p>
        </p:txBody>
      </p:sp>
      <p:cxnSp>
        <p:nvCxnSpPr>
          <p:cNvPr id="39" name="Straight Connector 38"/>
          <p:cNvCxnSpPr/>
          <p:nvPr/>
        </p:nvCxnSpPr>
        <p:spPr>
          <a:xfrm>
            <a:off x="2177084" y="1905418"/>
            <a:ext cx="1244971" cy="4709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3854521" y="2401394"/>
            <a:ext cx="785081" cy="46746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2910376" y="5328408"/>
            <a:ext cx="42838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err="1" smtClean="0"/>
              <a:t>gorbache</a:t>
            </a:r>
            <a:r>
              <a:rPr lang="en-US" strike="sngStrike" dirty="0" smtClean="0"/>
              <a:t>)(</a:t>
            </a:r>
            <a:r>
              <a:rPr lang="en-US" strike="sngStrike" dirty="0" err="1" smtClean="0"/>
              <a:t>Dr</a:t>
            </a:r>
            <a:r>
              <a:rPr lang="en-US" strike="sngStrike" dirty="0" smtClean="0"/>
              <a:t> JOESPHE)</a:t>
            </a:r>
          </a:p>
          <a:p>
            <a:r>
              <a:rPr lang="en-US" strike="sngStrike" dirty="0" smtClean="0"/>
              <a:t>Angela</a:t>
            </a:r>
            <a:r>
              <a:rPr lang="en-US" dirty="0" smtClean="0"/>
              <a:t>(</a:t>
            </a:r>
            <a:r>
              <a:rPr lang="en-US" strike="sngStrike" dirty="0" smtClean="0"/>
              <a:t>TORT1</a:t>
            </a:r>
            <a:r>
              <a:rPr lang="en-US" dirty="0" smtClean="0"/>
              <a:t>:HOMCEI:AHCNELOR:mother)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2484783" y="4977673"/>
            <a:ext cx="815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trike="sngStrike" dirty="0" smtClean="0"/>
              <a:t>(delta)</a:t>
            </a:r>
            <a:endParaRPr lang="en-US" b="1" strike="sngStrike" dirty="0"/>
          </a:p>
        </p:txBody>
      </p:sp>
      <p:sp>
        <p:nvSpPr>
          <p:cNvPr id="46" name="TextBox 45"/>
          <p:cNvSpPr txBox="1"/>
          <p:nvPr/>
        </p:nvSpPr>
        <p:spPr>
          <a:xfrm>
            <a:off x="4128498" y="4890880"/>
            <a:ext cx="3470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HOMCIDE:MAYOR  </a:t>
            </a:r>
            <a:r>
              <a:rPr lang="en-US" sz="800" strike="sngStrike" dirty="0" smtClean="0"/>
              <a:t>the </a:t>
            </a:r>
            <a:r>
              <a:rPr lang="en-US" sz="800" strike="sngStrike" dirty="0" err="1" smtClean="0"/>
              <a:t>linkeinheim</a:t>
            </a:r>
            <a:r>
              <a:rPr lang="en-US" sz="800" strike="sngStrike" dirty="0" smtClean="0"/>
              <a:t>/</a:t>
            </a:r>
            <a:r>
              <a:rPr lang="en-US" sz="800" strike="sngStrike" dirty="0" err="1" smtClean="0"/>
              <a:t>werder</a:t>
            </a:r>
            <a:r>
              <a:rPr lang="en-US" sz="800" strike="sngStrike" dirty="0" smtClean="0"/>
              <a:t> delta data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1287456" y="5345542"/>
            <a:ext cx="14744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err="1" smtClean="0"/>
              <a:t>Sovietn</a:t>
            </a:r>
            <a:r>
              <a:rPr lang="en-US" strike="sngStrike" dirty="0" smtClean="0"/>
              <a:t> union</a:t>
            </a:r>
          </a:p>
          <a:p>
            <a:r>
              <a:rPr lang="en-US" strike="sngStrike" dirty="0" err="1" smtClean="0"/>
              <a:t>ddr</a:t>
            </a:r>
            <a:endParaRPr lang="en-US" strike="sngStrike" dirty="0"/>
          </a:p>
        </p:txBody>
      </p:sp>
      <p:sp>
        <p:nvSpPr>
          <p:cNvPr id="48" name="TextBox 47"/>
          <p:cNvSpPr txBox="1"/>
          <p:nvPr/>
        </p:nvSpPr>
        <p:spPr>
          <a:xfrm>
            <a:off x="2456215" y="6127785"/>
            <a:ext cx="43667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SAP</a:t>
            </a:r>
            <a:r>
              <a:rPr lang="en-US" dirty="0" smtClean="0"/>
              <a:t> </a:t>
            </a:r>
            <a:r>
              <a:rPr lang="en-US" strike="sngStrike" dirty="0" err="1" smtClean="0"/>
              <a:t>robhacoe</a:t>
            </a:r>
            <a:r>
              <a:rPr lang="en-US" strike="sngStrike" dirty="0" smtClean="0"/>
              <a:t>(</a:t>
            </a:r>
            <a:r>
              <a:rPr lang="en-US" strike="sngStrike" dirty="0" err="1" smtClean="0"/>
              <a:t>dr</a:t>
            </a:r>
            <a:r>
              <a:rPr lang="en-US" strike="sngStrike" dirty="0" smtClean="0"/>
              <a:t>, </a:t>
            </a:r>
            <a:r>
              <a:rPr lang="en-US" strike="sngStrike" dirty="0" err="1" smtClean="0"/>
              <a:t>maik</a:t>
            </a:r>
            <a:r>
              <a:rPr lang="en-US" strike="sngStrike" dirty="0" smtClean="0"/>
              <a:t>)</a:t>
            </a:r>
          </a:p>
          <a:p>
            <a:r>
              <a:rPr lang="en-US" dirty="0" smtClean="0"/>
              <a:t>SAP </a:t>
            </a:r>
            <a:r>
              <a:rPr lang="en-US" strike="sngStrike" dirty="0" err="1" smtClean="0"/>
              <a:t>angale</a:t>
            </a:r>
            <a:r>
              <a:rPr lang="en-US" strike="sngStrike" dirty="0" smtClean="0"/>
              <a:t>(</a:t>
            </a:r>
            <a:r>
              <a:rPr lang="en-US" strike="sngStrike" dirty="0" err="1" smtClean="0"/>
              <a:t>anita</a:t>
            </a:r>
            <a:r>
              <a:rPr lang="en-US" strike="sngStrike" dirty="0" smtClean="0"/>
              <a:t>, </a:t>
            </a:r>
            <a:r>
              <a:rPr lang="en-US" dirty="0" smtClean="0"/>
              <a:t>HOCMEI:CHANAO </a:t>
            </a:r>
            <a:r>
              <a:rPr lang="en-US" strike="sngStrike" dirty="0" smtClean="0"/>
              <a:t>mother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1" name="TextBox 50"/>
          <p:cNvSpPr txBox="1"/>
          <p:nvPr/>
        </p:nvSpPr>
        <p:spPr>
          <a:xfrm>
            <a:off x="2455828" y="5901318"/>
            <a:ext cx="8156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trike="sngStrike" dirty="0" smtClean="0"/>
              <a:t>(delta)</a:t>
            </a:r>
            <a:endParaRPr lang="en-US" b="1" strike="sngStrike" dirty="0"/>
          </a:p>
        </p:txBody>
      </p:sp>
      <p:sp>
        <p:nvSpPr>
          <p:cNvPr id="52" name="TextBox 51"/>
          <p:cNvSpPr txBox="1"/>
          <p:nvPr/>
        </p:nvSpPr>
        <p:spPr>
          <a:xfrm>
            <a:off x="7762036" y="4921451"/>
            <a:ext cx="195226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ATOMBOMB</a:t>
            </a:r>
          </a:p>
          <a:p>
            <a:r>
              <a:rPr lang="en-US" strike="sngStrike" dirty="0" err="1" smtClean="0"/>
              <a:t>Anglea</a:t>
            </a:r>
            <a:r>
              <a:rPr lang="en-US" strike="sngStrike" dirty="0" smtClean="0"/>
              <a:t>(Max-Plank)</a:t>
            </a:r>
          </a:p>
          <a:p>
            <a:r>
              <a:rPr lang="en-US" dirty="0" smtClean="0"/>
              <a:t>(delta)</a:t>
            </a:r>
          </a:p>
          <a:p>
            <a:endParaRPr lang="en-US" dirty="0"/>
          </a:p>
        </p:txBody>
      </p:sp>
      <p:cxnSp>
        <p:nvCxnSpPr>
          <p:cNvPr id="54" name="Straight Connector 53"/>
          <p:cNvCxnSpPr/>
          <p:nvPr/>
        </p:nvCxnSpPr>
        <p:spPr>
          <a:xfrm flipV="1">
            <a:off x="2264579" y="6152945"/>
            <a:ext cx="848683" cy="298005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H="1">
            <a:off x="1287457" y="1046800"/>
            <a:ext cx="18707" cy="5811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Left Brace 57"/>
          <p:cNvSpPr/>
          <p:nvPr/>
        </p:nvSpPr>
        <p:spPr>
          <a:xfrm>
            <a:off x="7465004" y="4583523"/>
            <a:ext cx="133996" cy="2190593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 flipV="1">
            <a:off x="5093576" y="1244402"/>
            <a:ext cx="1237650" cy="4112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>
            <a:stCxn id="9" idx="1"/>
          </p:cNvCxnSpPr>
          <p:nvPr/>
        </p:nvCxnSpPr>
        <p:spPr>
          <a:xfrm flipV="1">
            <a:off x="4760843" y="2065966"/>
            <a:ext cx="868279" cy="5831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1737702" y="1046800"/>
            <a:ext cx="2848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VIRGINIA.</a:t>
            </a:r>
            <a:r>
              <a:rPr lang="en-US" strike="sngStrike" dirty="0" err="1" smtClean="0"/>
              <a:t>ibm.chair</a:t>
            </a:r>
            <a:r>
              <a:rPr lang="en-US" strike="sngStrike" dirty="0" smtClean="0"/>
              <a:t>(1D8723)</a:t>
            </a:r>
            <a:endParaRPr lang="en-US" strike="sngStrike" dirty="0"/>
          </a:p>
        </p:txBody>
      </p:sp>
      <p:cxnSp>
        <p:nvCxnSpPr>
          <p:cNvPr id="65" name="Straight Connector 64"/>
          <p:cNvCxnSpPr/>
          <p:nvPr/>
        </p:nvCxnSpPr>
        <p:spPr>
          <a:xfrm flipH="1">
            <a:off x="4670813" y="1274723"/>
            <a:ext cx="12698" cy="1959735"/>
          </a:xfrm>
          <a:prstGeom prst="line">
            <a:avLst/>
          </a:prstGeom>
          <a:ln w="76200">
            <a:solidFill>
              <a:schemeClr val="tx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164169" y="2634548"/>
            <a:ext cx="544047" cy="43612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Cube 66"/>
          <p:cNvSpPr/>
          <p:nvPr/>
        </p:nvSpPr>
        <p:spPr>
          <a:xfrm>
            <a:off x="10483642" y="5517572"/>
            <a:ext cx="903727" cy="26800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/>
              <a:t>Docs</a:t>
            </a:r>
            <a:endParaRPr lang="en-US" sz="800" dirty="0"/>
          </a:p>
        </p:txBody>
      </p:sp>
      <p:sp>
        <p:nvSpPr>
          <p:cNvPr id="69" name="Cube 68"/>
          <p:cNvSpPr/>
          <p:nvPr/>
        </p:nvSpPr>
        <p:spPr>
          <a:xfrm>
            <a:off x="10421334" y="4807544"/>
            <a:ext cx="903727" cy="268002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smtClean="0"/>
              <a:t>Docs</a:t>
            </a:r>
            <a:endParaRPr lang="en-US" sz="800" dirty="0"/>
          </a:p>
        </p:txBody>
      </p:sp>
      <p:cxnSp>
        <p:nvCxnSpPr>
          <p:cNvPr id="71" name="Straight Arrow Connector 70"/>
          <p:cNvCxnSpPr/>
          <p:nvPr/>
        </p:nvCxnSpPr>
        <p:spPr>
          <a:xfrm flipV="1">
            <a:off x="8602304" y="3120056"/>
            <a:ext cx="1635000" cy="27812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10098131" y="3165627"/>
            <a:ext cx="1869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err="1" smtClean="0"/>
              <a:t>Gorahh</a:t>
            </a:r>
            <a:r>
              <a:rPr lang="en-US" strike="sngStrike" dirty="0" smtClean="0"/>
              <a:t>(</a:t>
            </a:r>
            <a:r>
              <a:rPr lang="en-US" strike="sngStrike" dirty="0" err="1" smtClean="0"/>
              <a:t>micheala</a:t>
            </a:r>
            <a:r>
              <a:rPr lang="en-US" strike="sngStrike" dirty="0" smtClean="0"/>
              <a:t>)</a:t>
            </a:r>
            <a:endParaRPr lang="en-US" strike="sngStrike" dirty="0"/>
          </a:p>
        </p:txBody>
      </p:sp>
      <p:sp>
        <p:nvSpPr>
          <p:cNvPr id="74" name="TextBox 73"/>
          <p:cNvSpPr txBox="1"/>
          <p:nvPr/>
        </p:nvSpPr>
        <p:spPr>
          <a:xfrm>
            <a:off x="10044805" y="3462474"/>
            <a:ext cx="2316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trike="sngStrike" dirty="0" smtClean="0"/>
              <a:t>0.001 1D8723(</a:t>
            </a:r>
            <a:r>
              <a:rPr lang="en-US" strike="sngStrike" dirty="0" err="1" smtClean="0"/>
              <a:t>rcardor</a:t>
            </a:r>
            <a:r>
              <a:rPr lang="en-US" strike="sngStrike" dirty="0" smtClean="0"/>
              <a:t>)</a:t>
            </a:r>
            <a:endParaRPr lang="en-US" strike="sngStrike" dirty="0"/>
          </a:p>
        </p:txBody>
      </p:sp>
      <p:cxnSp>
        <p:nvCxnSpPr>
          <p:cNvPr id="76" name="Straight Connector 75"/>
          <p:cNvCxnSpPr/>
          <p:nvPr/>
        </p:nvCxnSpPr>
        <p:spPr>
          <a:xfrm flipV="1">
            <a:off x="2249482" y="6473098"/>
            <a:ext cx="736034" cy="2824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>
            <a:stCxn id="63" idx="1"/>
          </p:cNvCxnSpPr>
          <p:nvPr/>
        </p:nvCxnSpPr>
        <p:spPr>
          <a:xfrm>
            <a:off x="1737702" y="1231466"/>
            <a:ext cx="1022991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V="1">
            <a:off x="5847374" y="1719896"/>
            <a:ext cx="2320581" cy="11489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3422055" y="5778813"/>
            <a:ext cx="122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strike="sngStrike" dirty="0" err="1" smtClean="0"/>
              <a:t>mainstreet</a:t>
            </a:r>
            <a:endParaRPr lang="en-US" b="1" strike="sngStrike" dirty="0"/>
          </a:p>
        </p:txBody>
      </p:sp>
    </p:spTree>
    <p:extLst>
      <p:ext uri="{BB962C8B-B14F-4D97-AF65-F5344CB8AC3E}">
        <p14:creationId xmlns:p14="http://schemas.microsoft.com/office/powerpoint/2010/main" val="3193906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1"/>
            <a:ext cx="12192000" cy="6858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FBI</a:t>
            </a:r>
          </a:p>
        </p:txBody>
      </p:sp>
      <p:sp>
        <p:nvSpPr>
          <p:cNvPr id="28" name="Rectangle 27"/>
          <p:cNvSpPr/>
          <p:nvPr/>
        </p:nvSpPr>
        <p:spPr>
          <a:xfrm>
            <a:off x="0" y="685801"/>
            <a:ext cx="12192000" cy="25841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5847374" y="377263"/>
            <a:ext cx="49725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smtClean="0">
                <a:solidFill>
                  <a:schemeClr val="bg1"/>
                </a:solidFill>
              </a:rPr>
              <a:t>Partner</a:t>
            </a:r>
            <a:endParaRPr lang="en-US" sz="800" dirty="0">
              <a:solidFill>
                <a:schemeClr val="bg1"/>
              </a:solidFill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1276004"/>
              </p:ext>
            </p:extLst>
          </p:nvPr>
        </p:nvGraphicFramePr>
        <p:xfrm>
          <a:off x="6568179" y="778895"/>
          <a:ext cx="8128000" cy="3282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Document" r:id="rId3" imgW="12217643" imgH="4933306" progId="Word.Document.12">
                  <p:embed/>
                </p:oleObj>
              </mc:Choice>
              <mc:Fallback>
                <p:oleObj name="Document" r:id="rId3" imgW="12217643" imgH="493330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68179" y="778895"/>
                        <a:ext cx="8128000" cy="3282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954157" y="1540565"/>
            <a:ext cx="5221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1:30 PM Fort Worth Library – Installation Web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4577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85</Words>
  <Application>Microsoft Office PowerPoint</Application>
  <PresentationFormat>Widescreen</PresentationFormat>
  <Paragraphs>33</Paragraphs>
  <Slides>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Document</vt:lpstr>
      <vt:lpstr>PowerPoint Presentation</vt:lpstr>
      <vt:lpstr>PowerPoint Presentation</vt:lpstr>
    </vt:vector>
  </TitlesOfParts>
  <Company>Tarrant County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User_Kiosk_LL_Public</dc:creator>
  <cp:lastModifiedBy>User_Kiosk_LL_Public</cp:lastModifiedBy>
  <cp:revision>8</cp:revision>
  <dcterms:created xsi:type="dcterms:W3CDTF">2023-06-29T13:09:10Z</dcterms:created>
  <dcterms:modified xsi:type="dcterms:W3CDTF">2023-06-29T16:51:08Z</dcterms:modified>
</cp:coreProperties>
</file>

<file path=docProps/thumbnail.jpeg>
</file>